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Sheldon" panose="02000603000000000000" pitchFamily="2" charset="0"/>
      <p:regular r:id="rId12"/>
    </p:embeddedFont>
    <p:embeddedFont>
      <p:font typeface="SK Yok Deve" pitchFamily="2" charset="77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B4D1"/>
    <a:srgbClr val="575C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93"/>
    <p:restoredTop sz="96327"/>
  </p:normalViewPr>
  <p:slideViewPr>
    <p:cSldViewPr snapToGrid="0">
      <p:cViewPr>
        <p:scale>
          <a:sx n="124" d="100"/>
          <a:sy n="124" d="100"/>
        </p:scale>
        <p:origin x="326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4230C-1D3F-29E8-CA06-2F402045E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916DC-D036-8616-55E8-3A9E06078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E270D-FE14-DB50-B742-F5EAD45D4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64A7-D93E-00EB-6824-12908052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57376-ED02-FD0B-C7F8-D2A21B11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4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BBB2F-605F-AFDC-314B-1387EE98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265A9-5FA9-1480-2D74-EA30EBF09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D953A-F183-0714-6544-B24C1E141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9C577-1876-9C5B-5C45-603100D0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F77DA-4EFC-0058-2B4F-F5ABD1BA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25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7016-DD6F-B67A-A9D2-FFCE39B32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ADE92-0990-8186-2233-9E5C97685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073C8-28DC-18EB-161D-3C7C91E1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3CABB-F9D6-33D1-2308-B1D07A6F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F9626-5ED6-C005-84DB-07BDD40D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35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3C2F-779B-A5E1-4B6C-48705487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3C92-6B0C-82D9-5638-3D2C191DB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7978F-86AF-E9C6-DE95-4E0072953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FAFA5-FA24-5685-1646-688382E4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DCF89-FC55-3F7E-B233-85B0E8C5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F9B8-6DFE-D0A0-7F92-C2C40536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62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3EC3-ABCF-2479-FEBF-9B3116169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B73F9-41EE-53AD-FD77-3721F20BF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0E916-EADE-117F-EC8D-534380F5C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2E472-0B62-D5F4-5B2B-8B7563ED6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C23CB-0006-2406-69E3-0232D97EA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23BA13-C7F2-C6CD-A7BF-608B547D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5671B-A2A4-9D40-28CD-FCCBC04F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B15F19-F905-0C4B-6C98-14C4B6CC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17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CBCB-5FF6-2810-F04E-654DC5C9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D44266-B26F-E18F-DE83-0BBCA3026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57C19-1B26-8754-7D18-200A9833B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3A3E3-F7D3-AB2B-0545-24C6E901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93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A24C82-0F06-73E3-FADB-4D0245B77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B697A3-6A1E-FB21-FD5A-3810A9C4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BDD40-5F03-8027-A58D-5A4E8E58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88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770B-0862-A97A-0E5F-6B25DC54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8C67C-DF41-615E-1D37-FAB600963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E94AB-9F70-C2E5-E189-1E101BCE2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79230-E80F-B405-FA19-EE4F8A90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DCC6D-11AD-86F1-70E3-3587C28D8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39C7A-A87C-5315-47F2-48610C12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44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B33A-CB56-A51D-AA48-D9CFAC993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8929A5-048C-AE71-501D-DA3A6C574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FFFAD-2BFC-C44E-5EB5-4BAE8F02C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0B0E7-897A-384F-4D63-EA796ACD3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B5230-E2DE-5E68-952E-E5208D198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89CB3-0B8B-5D68-4BCF-0B5034B6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44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421F7-65E2-FEA5-5854-2A567ACB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60599-4969-B922-4FFF-A2708783E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A7C79-7161-56D6-30ED-AAE55A68F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D307A-E4A5-B4F0-5875-E4AB6F79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10B38-546D-7EA7-62C9-09D09935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43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B17ADC-C881-EB17-774A-13EDED8CE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9D3F72-1026-C5D3-B886-15FA97CB1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4A246-26F5-1ACB-4E87-D98173410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00C00-1F28-D99A-0636-92B1CA15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D37C3-F9FB-125F-AD89-E225A846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39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AB01BB-D685-F1F0-DEF6-0F08477EF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A6F7E-B309-F798-16F9-96F5934F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FB25-ED39-E27E-12CC-E0923A683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48FAB-4071-DA46-9EA1-A316A3CE56DC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677DD-9B4A-68E4-F50C-6670512C3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6D7D9-1835-D2CF-619E-402703AB5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3DB34-53A5-D945-938C-A2C16F1694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20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3A3C05-4038-0BD2-18ED-0341DB353BCC}"/>
              </a:ext>
            </a:extLst>
          </p:cNvPr>
          <p:cNvGrpSpPr/>
          <p:nvPr/>
        </p:nvGrpSpPr>
        <p:grpSpPr>
          <a:xfrm>
            <a:off x="2537745" y="1371339"/>
            <a:ext cx="7293316" cy="5016758"/>
            <a:chOff x="-273238" y="1803615"/>
            <a:chExt cx="4011773" cy="501675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548079-53E2-7B6E-841A-6BACF04AD425}"/>
                </a:ext>
              </a:extLst>
            </p:cNvPr>
            <p:cNvSpPr txBox="1"/>
            <p:nvPr/>
          </p:nvSpPr>
          <p:spPr>
            <a:xfrm>
              <a:off x="-273238" y="1803615"/>
              <a:ext cx="3717676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dirty="0">
                  <a:solidFill>
                    <a:srgbClr val="8AB2CE"/>
                  </a:solidFill>
                  <a:latin typeface="Sheldon" panose="02000603000000000000" pitchFamily="2" charset="0"/>
                </a:rPr>
                <a:t>E</a:t>
              </a:r>
              <a:r>
                <a:rPr lang="en-US" sz="16000" dirty="0">
                  <a:solidFill>
                    <a:srgbClr val="ED999B"/>
                  </a:solidFill>
                  <a:latin typeface="Sheldon" panose="02000603000000000000" pitchFamily="2" charset="0"/>
                </a:rPr>
                <a:t>R</a:t>
              </a:r>
              <a:r>
                <a:rPr lang="en-US" sz="16000" dirty="0">
                  <a:solidFill>
                    <a:srgbClr val="8FC492"/>
                  </a:solidFill>
                  <a:latin typeface="Sheldon" panose="02000603000000000000" pitchFamily="2" charset="0"/>
                </a:rPr>
                <a:t>N</a:t>
              </a:r>
              <a:r>
                <a:rPr lang="en-US" sz="16000" dirty="0">
                  <a:solidFill>
                    <a:srgbClr val="ECA373"/>
                  </a:solidFill>
                  <a:latin typeface="Sheldon" panose="02000603000000000000" pitchFamily="2" charset="0"/>
                </a:rPr>
                <a:t>O’</a:t>
              </a:r>
              <a:r>
                <a:rPr lang="en-US" sz="16000" dirty="0">
                  <a:solidFill>
                    <a:srgbClr val="8AB2CE"/>
                  </a:solidFill>
                  <a:latin typeface="Sheldon" panose="02000603000000000000" pitchFamily="2" charset="0"/>
                </a:rPr>
                <a:t>S </a:t>
              </a:r>
              <a:r>
                <a:rPr lang="en-US" sz="16000" dirty="0">
                  <a:solidFill>
                    <a:srgbClr val="ED999B"/>
                  </a:solidFill>
                  <a:latin typeface="Sheldon" panose="02000603000000000000" pitchFamily="2" charset="0"/>
                </a:rPr>
                <a:t>C</a:t>
              </a:r>
              <a:r>
                <a:rPr lang="en-US" sz="16000" dirty="0">
                  <a:solidFill>
                    <a:srgbClr val="8FC492"/>
                  </a:solidFill>
                  <a:latin typeface="Sheldon" panose="02000603000000000000" pitchFamily="2" charset="0"/>
                </a:rPr>
                <a:t>U</a:t>
              </a:r>
              <a:r>
                <a:rPr lang="en-US" sz="16000" dirty="0">
                  <a:solidFill>
                    <a:srgbClr val="ECA373"/>
                  </a:solidFill>
                  <a:latin typeface="Sheldon" panose="02000603000000000000" pitchFamily="2" charset="0"/>
                </a:rPr>
                <a:t>B</a:t>
              </a:r>
              <a:r>
                <a:rPr lang="en-US" sz="16000" dirty="0">
                  <a:solidFill>
                    <a:srgbClr val="8AB2CE"/>
                  </a:solidFill>
                  <a:latin typeface="Sheldon" panose="02000603000000000000" pitchFamily="2" charset="0"/>
                </a:rPr>
                <a:t>E</a:t>
              </a:r>
              <a:endParaRPr lang="en-US" sz="16000" dirty="0">
                <a:solidFill>
                  <a:srgbClr val="8FC492"/>
                </a:solidFill>
                <a:latin typeface="Sheldon" panose="02000603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8B03B3-8717-6700-2051-F95D0AD8C47F}"/>
                </a:ext>
              </a:extLst>
            </p:cNvPr>
            <p:cNvSpPr txBox="1"/>
            <p:nvPr/>
          </p:nvSpPr>
          <p:spPr>
            <a:xfrm>
              <a:off x="3040922" y="2154603"/>
              <a:ext cx="6976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8AB2CE"/>
                  </a:solidFill>
                  <a:latin typeface="Sheldon" panose="02000603000000000000" pitchFamily="2" charset="0"/>
                </a:rPr>
                <a:t>TM</a:t>
              </a:r>
              <a:endParaRPr lang="en-US" sz="3000" dirty="0">
                <a:solidFill>
                  <a:srgbClr val="8FC492"/>
                </a:solidFill>
                <a:latin typeface="Sheldon" panose="02000603000000000000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07F8F7C-A1BD-6046-F3E1-C04FB4008D9D}"/>
              </a:ext>
            </a:extLst>
          </p:cNvPr>
          <p:cNvSpPr txBox="1"/>
          <p:nvPr/>
        </p:nvSpPr>
        <p:spPr>
          <a:xfrm>
            <a:off x="4355414" y="3681412"/>
            <a:ext cx="297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400" dirty="0">
                <a:solidFill>
                  <a:srgbClr val="6A6C6F"/>
                </a:solidFill>
                <a:latin typeface="SK Yok Deve" pitchFamily="2" charset="77"/>
              </a:rPr>
              <a:t>Design Pack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12CA44-FD5A-DF87-1A3D-73315143A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20382">
            <a:off x="8867945" y="3247465"/>
            <a:ext cx="4492247" cy="4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6DF989-C10C-37F4-CFD4-2901C16E69E8}"/>
              </a:ext>
            </a:extLst>
          </p:cNvPr>
          <p:cNvSpPr txBox="1"/>
          <p:nvPr/>
        </p:nvSpPr>
        <p:spPr>
          <a:xfrm>
            <a:off x="6824123" y="1678539"/>
            <a:ext cx="35898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8AB2CE"/>
                </a:solidFill>
                <a:latin typeface="Sheldon" panose="02000603000000000000" pitchFamily="2" charset="0"/>
              </a:rPr>
              <a:t>TITLE FONT - SHELDON</a:t>
            </a:r>
            <a:endParaRPr lang="en-US" sz="5000" dirty="0">
              <a:solidFill>
                <a:srgbClr val="8FC492"/>
              </a:solidFill>
              <a:latin typeface="Sheldon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496E86-FDA7-840E-A85B-90CAFCD03E8E}"/>
              </a:ext>
            </a:extLst>
          </p:cNvPr>
          <p:cNvSpPr txBox="1"/>
          <p:nvPr/>
        </p:nvSpPr>
        <p:spPr>
          <a:xfrm>
            <a:off x="6849523" y="2625324"/>
            <a:ext cx="4394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solidFill>
                  <a:srgbClr val="6A6C6F"/>
                </a:solidFill>
                <a:latin typeface="SK Yok Deve" pitchFamily="2" charset="77"/>
              </a:rPr>
              <a:t>BODY FONT – SK YOK DEV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1F115-366D-E0C4-A281-5162D596F057}"/>
              </a:ext>
            </a:extLst>
          </p:cNvPr>
          <p:cNvSpPr txBox="1"/>
          <p:nvPr/>
        </p:nvSpPr>
        <p:spPr>
          <a:xfrm>
            <a:off x="651923" y="929239"/>
            <a:ext cx="17991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575C60"/>
                </a:solidFill>
                <a:latin typeface="Sheldon" panose="02000603000000000000" pitchFamily="2" charset="0"/>
              </a:rPr>
              <a:t>COLOUR PALETTE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74B208-EE89-035D-8941-89420F1E5C71}"/>
              </a:ext>
            </a:extLst>
          </p:cNvPr>
          <p:cNvSpPr txBox="1"/>
          <p:nvPr/>
        </p:nvSpPr>
        <p:spPr>
          <a:xfrm>
            <a:off x="746651" y="2532700"/>
            <a:ext cx="725015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575C60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3F7F1A0-A618-3708-7D22-12FE2AAAA111}"/>
              </a:ext>
            </a:extLst>
          </p:cNvPr>
          <p:cNvSpPr/>
          <p:nvPr/>
        </p:nvSpPr>
        <p:spPr>
          <a:xfrm>
            <a:off x="802590" y="2017683"/>
            <a:ext cx="540000" cy="540000"/>
          </a:xfrm>
          <a:prstGeom prst="ellipse">
            <a:avLst/>
          </a:prstGeom>
          <a:solidFill>
            <a:srgbClr val="57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27E35B-0D9F-35C8-C7CB-6886A2D74D3B}"/>
              </a:ext>
            </a:extLst>
          </p:cNvPr>
          <p:cNvSpPr txBox="1"/>
          <p:nvPr/>
        </p:nvSpPr>
        <p:spPr>
          <a:xfrm>
            <a:off x="781143" y="1629285"/>
            <a:ext cx="2533557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TEXT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BF74F9-2197-1894-D763-5BCDA60991FC}"/>
              </a:ext>
            </a:extLst>
          </p:cNvPr>
          <p:cNvSpPr/>
          <p:nvPr/>
        </p:nvSpPr>
        <p:spPr>
          <a:xfrm>
            <a:off x="802590" y="3497750"/>
            <a:ext cx="540000" cy="540000"/>
          </a:xfrm>
          <a:prstGeom prst="ellipse">
            <a:avLst/>
          </a:prstGeom>
          <a:solidFill>
            <a:srgbClr val="8AB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8D30E6-F731-627E-2AE7-57A66E4FE893}"/>
              </a:ext>
            </a:extLst>
          </p:cNvPr>
          <p:cNvSpPr/>
          <p:nvPr/>
        </p:nvSpPr>
        <p:spPr>
          <a:xfrm>
            <a:off x="1531449" y="3497750"/>
            <a:ext cx="540000" cy="540000"/>
          </a:xfrm>
          <a:prstGeom prst="ellipse">
            <a:avLst/>
          </a:prstGeom>
          <a:solidFill>
            <a:srgbClr val="ED9F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D62A47-8541-88D4-1B23-E22A655EB05C}"/>
              </a:ext>
            </a:extLst>
          </p:cNvPr>
          <p:cNvSpPr txBox="1"/>
          <p:nvPr/>
        </p:nvSpPr>
        <p:spPr>
          <a:xfrm>
            <a:off x="746651" y="4016434"/>
            <a:ext cx="840806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8AB4D1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BF47FF-5618-47E2-6628-12920430A944}"/>
              </a:ext>
            </a:extLst>
          </p:cNvPr>
          <p:cNvSpPr txBox="1"/>
          <p:nvPr/>
        </p:nvSpPr>
        <p:spPr>
          <a:xfrm>
            <a:off x="1494951" y="4016434"/>
            <a:ext cx="781790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ED9F9D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AE5C865-7927-5D69-8DF7-8CEAE92F645E}"/>
              </a:ext>
            </a:extLst>
          </p:cNvPr>
          <p:cNvSpPr/>
          <p:nvPr/>
        </p:nvSpPr>
        <p:spPr>
          <a:xfrm>
            <a:off x="2260308" y="3497750"/>
            <a:ext cx="540000" cy="540000"/>
          </a:xfrm>
          <a:prstGeom prst="ellipse">
            <a:avLst/>
          </a:prstGeom>
          <a:solidFill>
            <a:srgbClr val="A1D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F4C2706-C36B-DB36-A8A5-E935858A1484}"/>
              </a:ext>
            </a:extLst>
          </p:cNvPr>
          <p:cNvSpPr/>
          <p:nvPr/>
        </p:nvSpPr>
        <p:spPr>
          <a:xfrm>
            <a:off x="2989167" y="3497750"/>
            <a:ext cx="540000" cy="540000"/>
          </a:xfrm>
          <a:prstGeom prst="ellipse">
            <a:avLst/>
          </a:prstGeom>
          <a:solidFill>
            <a:srgbClr val="F7A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68A001-CB5E-1388-E9B2-1D5A53A2A542}"/>
              </a:ext>
            </a:extLst>
          </p:cNvPr>
          <p:cNvSpPr/>
          <p:nvPr/>
        </p:nvSpPr>
        <p:spPr>
          <a:xfrm>
            <a:off x="3718026" y="3497750"/>
            <a:ext cx="540000" cy="540000"/>
          </a:xfrm>
          <a:prstGeom prst="ellipse">
            <a:avLst/>
          </a:prstGeom>
          <a:solidFill>
            <a:srgbClr val="FDE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550F73-573D-F8AD-2951-EF6D7D07CDDF}"/>
              </a:ext>
            </a:extLst>
          </p:cNvPr>
          <p:cNvSpPr txBox="1"/>
          <p:nvPr/>
        </p:nvSpPr>
        <p:spPr>
          <a:xfrm>
            <a:off x="2920889" y="4016434"/>
            <a:ext cx="918234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F7AF79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2AD6A6-0470-5F81-FC80-7FF24780FF83}"/>
              </a:ext>
            </a:extLst>
          </p:cNvPr>
          <p:cNvSpPr txBox="1"/>
          <p:nvPr/>
        </p:nvSpPr>
        <p:spPr>
          <a:xfrm>
            <a:off x="2195875" y="4016434"/>
            <a:ext cx="868613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A1D09A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3F4DD2-46BD-725F-E8B7-5D2C999569AF}"/>
              </a:ext>
            </a:extLst>
          </p:cNvPr>
          <p:cNvSpPr txBox="1"/>
          <p:nvPr/>
        </p:nvSpPr>
        <p:spPr>
          <a:xfrm>
            <a:off x="3669995" y="4016434"/>
            <a:ext cx="837367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FAEDAA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91EE1A-A42B-F252-18C9-CC0E555020EF}"/>
              </a:ext>
            </a:extLst>
          </p:cNvPr>
          <p:cNvSpPr txBox="1"/>
          <p:nvPr/>
        </p:nvSpPr>
        <p:spPr>
          <a:xfrm>
            <a:off x="781143" y="3070377"/>
            <a:ext cx="2533557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TEXT, BACKGROUNDS, CALLOUTS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2668F60-D4A0-BAB2-421C-EBBB47415E9B}"/>
              </a:ext>
            </a:extLst>
          </p:cNvPr>
          <p:cNvSpPr/>
          <p:nvPr/>
        </p:nvSpPr>
        <p:spPr>
          <a:xfrm>
            <a:off x="4446885" y="3497750"/>
            <a:ext cx="540000" cy="540000"/>
          </a:xfrm>
          <a:prstGeom prst="ellipse">
            <a:avLst/>
          </a:prstGeom>
          <a:solidFill>
            <a:srgbClr val="FDF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6E3083-B1A2-E690-DD29-9401908B46D5}"/>
              </a:ext>
            </a:extLst>
          </p:cNvPr>
          <p:cNvSpPr txBox="1"/>
          <p:nvPr/>
        </p:nvSpPr>
        <p:spPr>
          <a:xfrm>
            <a:off x="4421238" y="4016434"/>
            <a:ext cx="725015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FDF0C9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471D94-9F5A-95BF-18DA-34FC967774DA}"/>
              </a:ext>
            </a:extLst>
          </p:cNvPr>
          <p:cNvSpPr txBox="1"/>
          <p:nvPr/>
        </p:nvSpPr>
        <p:spPr>
          <a:xfrm>
            <a:off x="5092897" y="4016434"/>
            <a:ext cx="725015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D9D0B3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FA0345C-FE54-2695-FB95-D4AEA28A1063}"/>
              </a:ext>
            </a:extLst>
          </p:cNvPr>
          <p:cNvSpPr/>
          <p:nvPr/>
        </p:nvSpPr>
        <p:spPr>
          <a:xfrm>
            <a:off x="5175744" y="3497750"/>
            <a:ext cx="540000" cy="540000"/>
          </a:xfrm>
          <a:prstGeom prst="ellipse">
            <a:avLst/>
          </a:prstGeom>
          <a:solidFill>
            <a:srgbClr val="D9D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0CD9A7-2EF6-DCD1-DCB0-592A5D9CE350}"/>
              </a:ext>
            </a:extLst>
          </p:cNvPr>
          <p:cNvSpPr txBox="1"/>
          <p:nvPr/>
        </p:nvSpPr>
        <p:spPr>
          <a:xfrm>
            <a:off x="6798723" y="929239"/>
            <a:ext cx="17991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575C60"/>
                </a:solidFill>
                <a:latin typeface="Sheldon" panose="02000603000000000000" pitchFamily="2" charset="0"/>
              </a:rPr>
              <a:t>FONTS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A51B64-F6CE-27C8-76B1-75330E2EBA8D}"/>
              </a:ext>
            </a:extLst>
          </p:cNvPr>
          <p:cNvSpPr txBox="1"/>
          <p:nvPr/>
        </p:nvSpPr>
        <p:spPr>
          <a:xfrm>
            <a:off x="672353" y="5762154"/>
            <a:ext cx="27736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R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N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O’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S 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C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U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B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endParaRPr lang="en-US" sz="3000" dirty="0">
              <a:solidFill>
                <a:srgbClr val="8FC492"/>
              </a:solidFill>
              <a:latin typeface="Sheldon" panose="02000603000000000000" pitchFamily="2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077A065-0EB0-DE35-375B-EA87FBD0A44E}"/>
              </a:ext>
            </a:extLst>
          </p:cNvPr>
          <p:cNvCxnSpPr/>
          <p:nvPr/>
        </p:nvCxnSpPr>
        <p:spPr>
          <a:xfrm>
            <a:off x="756085" y="5607424"/>
            <a:ext cx="10687362" cy="0"/>
          </a:xfrm>
          <a:prstGeom prst="line">
            <a:avLst/>
          </a:prstGeom>
          <a:ln>
            <a:solidFill>
              <a:srgbClr val="8AB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38090AE-1CD2-79D1-AEBB-515E83C1C533}"/>
              </a:ext>
            </a:extLst>
          </p:cNvPr>
          <p:cNvSpPr txBox="1"/>
          <p:nvPr/>
        </p:nvSpPr>
        <p:spPr>
          <a:xfrm>
            <a:off x="671035" y="6177652"/>
            <a:ext cx="2970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A6C6F"/>
                </a:solidFill>
                <a:latin typeface="SK Yok Deve" pitchFamily="2" charset="77"/>
              </a:rPr>
              <a:t>DESIGN PACK</a:t>
            </a:r>
          </a:p>
        </p:txBody>
      </p:sp>
    </p:spTree>
    <p:extLst>
      <p:ext uri="{BB962C8B-B14F-4D97-AF65-F5344CB8AC3E}">
        <p14:creationId xmlns:p14="http://schemas.microsoft.com/office/powerpoint/2010/main" val="272559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E1F115-366D-E0C4-A281-5162D596F057}"/>
              </a:ext>
            </a:extLst>
          </p:cNvPr>
          <p:cNvSpPr txBox="1"/>
          <p:nvPr/>
        </p:nvSpPr>
        <p:spPr>
          <a:xfrm>
            <a:off x="651923" y="929239"/>
            <a:ext cx="17991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575C60"/>
                </a:solidFill>
                <a:latin typeface="Sheldon" panose="02000603000000000000" pitchFamily="2" charset="0"/>
              </a:rPr>
              <a:t>logos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A51B64-F6CE-27C8-76B1-75330E2EBA8D}"/>
              </a:ext>
            </a:extLst>
          </p:cNvPr>
          <p:cNvSpPr txBox="1"/>
          <p:nvPr/>
        </p:nvSpPr>
        <p:spPr>
          <a:xfrm>
            <a:off x="672353" y="5762154"/>
            <a:ext cx="27736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R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N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O’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S 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C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U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B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endParaRPr lang="en-US" sz="3000" dirty="0">
              <a:solidFill>
                <a:srgbClr val="8FC492"/>
              </a:solidFill>
              <a:latin typeface="Sheldon" panose="02000603000000000000" pitchFamily="2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077A065-0EB0-DE35-375B-EA87FBD0A44E}"/>
              </a:ext>
            </a:extLst>
          </p:cNvPr>
          <p:cNvCxnSpPr/>
          <p:nvPr/>
        </p:nvCxnSpPr>
        <p:spPr>
          <a:xfrm>
            <a:off x="756085" y="5607424"/>
            <a:ext cx="10687362" cy="0"/>
          </a:xfrm>
          <a:prstGeom prst="line">
            <a:avLst/>
          </a:prstGeom>
          <a:ln>
            <a:solidFill>
              <a:srgbClr val="8AB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38090AE-1CD2-79D1-AEBB-515E83C1C533}"/>
              </a:ext>
            </a:extLst>
          </p:cNvPr>
          <p:cNvSpPr txBox="1"/>
          <p:nvPr/>
        </p:nvSpPr>
        <p:spPr>
          <a:xfrm>
            <a:off x="671035" y="6177652"/>
            <a:ext cx="2970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A6C6F"/>
                </a:solidFill>
                <a:latin typeface="SK Yok Deve" pitchFamily="2" charset="77"/>
              </a:rPr>
              <a:t>DESIGN PACK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3E6410-6740-4F05-A1EF-BC0EBDC1F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197" y="2398429"/>
            <a:ext cx="1431118" cy="1465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6FFAA8-2F8A-B9F1-B016-F89F79BCB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31" y="2273128"/>
            <a:ext cx="2677560" cy="26775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AC5B50-01DA-1DD1-8E67-1137916DE685}"/>
              </a:ext>
            </a:extLst>
          </p:cNvPr>
          <p:cNvSpPr txBox="1"/>
          <p:nvPr/>
        </p:nvSpPr>
        <p:spPr>
          <a:xfrm>
            <a:off x="651923" y="1714993"/>
            <a:ext cx="2085891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ERNO’S “E” WITH NAME COLOUR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C86FD7-769F-7A54-9B6F-16B8523F09B7}"/>
              </a:ext>
            </a:extLst>
          </p:cNvPr>
          <p:cNvSpPr txBox="1"/>
          <p:nvPr/>
        </p:nvSpPr>
        <p:spPr>
          <a:xfrm>
            <a:off x="3058446" y="1714993"/>
            <a:ext cx="1226558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ERNO’S “E” COLOUR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9F972DB-177A-A278-20C2-8276DDB7A939}"/>
              </a:ext>
            </a:extLst>
          </p:cNvPr>
          <p:cNvSpPr/>
          <p:nvPr/>
        </p:nvSpPr>
        <p:spPr>
          <a:xfrm>
            <a:off x="5017001" y="2356500"/>
            <a:ext cx="2396628" cy="2543013"/>
          </a:xfrm>
          <a:prstGeom prst="roundRect">
            <a:avLst>
              <a:gd name="adj" fmla="val 4526"/>
            </a:avLst>
          </a:prstGeom>
          <a:solidFill>
            <a:srgbClr val="8AB4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B74BB71-8CCB-0AE4-1EA2-6BA0C6B42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7845" y="2289226"/>
            <a:ext cx="2677560" cy="267756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9EE0B7D-B9CE-92F9-5E7C-16FBE831284E}"/>
              </a:ext>
            </a:extLst>
          </p:cNvPr>
          <p:cNvSpPr txBox="1"/>
          <p:nvPr/>
        </p:nvSpPr>
        <p:spPr>
          <a:xfrm>
            <a:off x="4922821" y="1694935"/>
            <a:ext cx="2085891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ERNO’S “E” WITH NAME WHITE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3717DC-A168-FCA7-516F-66C879B8151D}"/>
              </a:ext>
            </a:extLst>
          </p:cNvPr>
          <p:cNvSpPr txBox="1"/>
          <p:nvPr/>
        </p:nvSpPr>
        <p:spPr>
          <a:xfrm>
            <a:off x="7851857" y="1694935"/>
            <a:ext cx="1226558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75C60"/>
                </a:solidFill>
                <a:latin typeface="SK Yok Deve" pitchFamily="2" charset="77"/>
              </a:rPr>
              <a:t>ERNO’S “E” WHITE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8A7A1A4-FF36-46F1-D7D0-C683F461FF8C}"/>
              </a:ext>
            </a:extLst>
          </p:cNvPr>
          <p:cNvSpPr/>
          <p:nvPr/>
        </p:nvSpPr>
        <p:spPr>
          <a:xfrm>
            <a:off x="7942623" y="2356500"/>
            <a:ext cx="2396628" cy="1596779"/>
          </a:xfrm>
          <a:prstGeom prst="roundRect">
            <a:avLst>
              <a:gd name="adj" fmla="val 4526"/>
            </a:avLst>
          </a:prstGeom>
          <a:solidFill>
            <a:srgbClr val="8AB4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B5D4601-4CB1-464B-83A1-C7C5CD0B2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3244" y="2422179"/>
            <a:ext cx="1431118" cy="146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8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E1F115-366D-E0C4-A281-5162D596F057}"/>
              </a:ext>
            </a:extLst>
          </p:cNvPr>
          <p:cNvSpPr txBox="1"/>
          <p:nvPr/>
        </p:nvSpPr>
        <p:spPr>
          <a:xfrm>
            <a:off x="651923" y="929239"/>
            <a:ext cx="17991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575C60"/>
                </a:solidFill>
                <a:latin typeface="Sheldon" panose="02000603000000000000" pitchFamily="2" charset="0"/>
              </a:rPr>
              <a:t>IMAGERY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A51B64-F6CE-27C8-76B1-75330E2EBA8D}"/>
              </a:ext>
            </a:extLst>
          </p:cNvPr>
          <p:cNvSpPr txBox="1"/>
          <p:nvPr/>
        </p:nvSpPr>
        <p:spPr>
          <a:xfrm>
            <a:off x="672353" y="5762154"/>
            <a:ext cx="27736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R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N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O’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S </a:t>
            </a:r>
            <a:r>
              <a:rPr lang="en-US" sz="3000" dirty="0">
                <a:solidFill>
                  <a:srgbClr val="ED999B"/>
                </a:solidFill>
                <a:latin typeface="Sheldon" panose="02000603000000000000" pitchFamily="2" charset="0"/>
              </a:rPr>
              <a:t>C</a:t>
            </a:r>
            <a:r>
              <a:rPr lang="en-US" sz="3000" dirty="0">
                <a:solidFill>
                  <a:srgbClr val="8FC492"/>
                </a:solidFill>
                <a:latin typeface="Sheldon" panose="02000603000000000000" pitchFamily="2" charset="0"/>
              </a:rPr>
              <a:t>U</a:t>
            </a:r>
            <a:r>
              <a:rPr lang="en-US" sz="3000" dirty="0">
                <a:solidFill>
                  <a:srgbClr val="ECA373"/>
                </a:solidFill>
                <a:latin typeface="Sheldon" panose="02000603000000000000" pitchFamily="2" charset="0"/>
              </a:rPr>
              <a:t>B</a:t>
            </a:r>
            <a:r>
              <a:rPr lang="en-US" sz="3000" dirty="0">
                <a:solidFill>
                  <a:srgbClr val="8AB2CE"/>
                </a:solidFill>
                <a:latin typeface="Sheldon" panose="02000603000000000000" pitchFamily="2" charset="0"/>
              </a:rPr>
              <a:t>E</a:t>
            </a:r>
            <a:endParaRPr lang="en-US" sz="3000" dirty="0">
              <a:solidFill>
                <a:srgbClr val="8FC492"/>
              </a:solidFill>
              <a:latin typeface="Sheldon" panose="02000603000000000000" pitchFamily="2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077A065-0EB0-DE35-375B-EA87FBD0A44E}"/>
              </a:ext>
            </a:extLst>
          </p:cNvPr>
          <p:cNvCxnSpPr/>
          <p:nvPr/>
        </p:nvCxnSpPr>
        <p:spPr>
          <a:xfrm>
            <a:off x="756085" y="5607424"/>
            <a:ext cx="10687362" cy="0"/>
          </a:xfrm>
          <a:prstGeom prst="line">
            <a:avLst/>
          </a:prstGeom>
          <a:ln>
            <a:solidFill>
              <a:srgbClr val="8AB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38090AE-1CD2-79D1-AEBB-515E83C1C533}"/>
              </a:ext>
            </a:extLst>
          </p:cNvPr>
          <p:cNvSpPr txBox="1"/>
          <p:nvPr/>
        </p:nvSpPr>
        <p:spPr>
          <a:xfrm>
            <a:off x="671035" y="6177652"/>
            <a:ext cx="2970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A6C6F"/>
                </a:solidFill>
                <a:latin typeface="SK Yok Deve" pitchFamily="2" charset="77"/>
              </a:rPr>
              <a:t>DESIGN PACK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088E32-0F3D-DCD4-F93F-C258BEBA9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92" y="1440905"/>
            <a:ext cx="2932481" cy="3041351"/>
          </a:xfrm>
          <a:prstGeom prst="rect">
            <a:avLst/>
          </a:prstGeom>
        </p:spPr>
      </p:pic>
      <p:pic>
        <p:nvPicPr>
          <p:cNvPr id="9" name="Picture 8" descr="A map with a path and x marks&#10;&#10;Description automatically generated">
            <a:extLst>
              <a:ext uri="{FF2B5EF4-FFF2-40B4-BE49-F238E27FC236}">
                <a16:creationId xmlns:a16="http://schemas.microsoft.com/office/drawing/2014/main" id="{521D422D-C636-D6F6-B7DF-7E0424336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991" y="917076"/>
            <a:ext cx="2085545" cy="1769181"/>
          </a:xfrm>
          <a:prstGeom prst="rect">
            <a:avLst/>
          </a:prstGeom>
        </p:spPr>
      </p:pic>
      <p:pic>
        <p:nvPicPr>
          <p:cNvPr id="11" name="Picture 10" descr="A hot air balloon with clouds and a basket&#10;&#10;Description automatically generated">
            <a:extLst>
              <a:ext uri="{FF2B5EF4-FFF2-40B4-BE49-F238E27FC236}">
                <a16:creationId xmlns:a16="http://schemas.microsoft.com/office/drawing/2014/main" id="{C5D1BA9B-BF07-39D2-8607-60BDDA45D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160" y="2121737"/>
            <a:ext cx="2021134" cy="2339554"/>
          </a:xfrm>
          <a:prstGeom prst="rect">
            <a:avLst/>
          </a:prstGeom>
        </p:spPr>
      </p:pic>
      <p:pic>
        <p:nvPicPr>
          <p:cNvPr id="13" name="Picture 12" descr="A cartoon of a sailboat&#10;&#10;Description automatically generated">
            <a:extLst>
              <a:ext uri="{FF2B5EF4-FFF2-40B4-BE49-F238E27FC236}">
                <a16:creationId xmlns:a16="http://schemas.microsoft.com/office/drawing/2014/main" id="{448CC98D-51B0-AD91-26F1-48AC36C12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206" y="3358617"/>
            <a:ext cx="2384788" cy="1864534"/>
          </a:xfrm>
          <a:prstGeom prst="rect">
            <a:avLst/>
          </a:prstGeom>
        </p:spPr>
      </p:pic>
      <p:pic>
        <p:nvPicPr>
          <p:cNvPr id="17" name="Picture 16" descr="A drawing of swans and a boat&#10;&#10;Description automatically generated">
            <a:extLst>
              <a:ext uri="{FF2B5EF4-FFF2-40B4-BE49-F238E27FC236}">
                <a16:creationId xmlns:a16="http://schemas.microsoft.com/office/drawing/2014/main" id="{7AA3909B-2E85-E593-80EB-F4466E0CF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7267" y="3712652"/>
            <a:ext cx="2460897" cy="1579470"/>
          </a:xfrm>
          <a:prstGeom prst="rect">
            <a:avLst/>
          </a:prstGeom>
        </p:spPr>
      </p:pic>
      <p:pic>
        <p:nvPicPr>
          <p:cNvPr id="20" name="Picture 19" descr="A house and mountains with trees&#10;&#10;Description automatically generated">
            <a:extLst>
              <a:ext uri="{FF2B5EF4-FFF2-40B4-BE49-F238E27FC236}">
                <a16:creationId xmlns:a16="http://schemas.microsoft.com/office/drawing/2014/main" id="{F6963793-FFB0-678C-B270-F8B4F9AD9A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2547" y="858338"/>
            <a:ext cx="2920763" cy="1579468"/>
          </a:xfrm>
          <a:prstGeom prst="rect">
            <a:avLst/>
          </a:prstGeom>
        </p:spPr>
      </p:pic>
      <p:pic>
        <p:nvPicPr>
          <p:cNvPr id="22" name="Picture 21" descr="A colorful ribbon with number one&#10;&#10;Description automatically generated">
            <a:extLst>
              <a:ext uri="{FF2B5EF4-FFF2-40B4-BE49-F238E27FC236}">
                <a16:creationId xmlns:a16="http://schemas.microsoft.com/office/drawing/2014/main" id="{4D9BE275-5B16-10F9-B3BF-F18A25496B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6079" y="2301484"/>
            <a:ext cx="1362693" cy="1961138"/>
          </a:xfrm>
          <a:prstGeom prst="rect">
            <a:avLst/>
          </a:prstGeom>
        </p:spPr>
      </p:pic>
      <p:pic>
        <p:nvPicPr>
          <p:cNvPr id="28" name="Picture 27" descr="A fish on a hook in a pond&#10;&#10;Description automatically generated">
            <a:extLst>
              <a:ext uri="{FF2B5EF4-FFF2-40B4-BE49-F238E27FC236}">
                <a16:creationId xmlns:a16="http://schemas.microsoft.com/office/drawing/2014/main" id="{F8951284-4241-7188-78C6-083401EC5D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2949" y="3443367"/>
            <a:ext cx="3469598" cy="2025558"/>
          </a:xfrm>
          <a:prstGeom prst="rect">
            <a:avLst/>
          </a:prstGeom>
        </p:spPr>
      </p:pic>
      <p:pic>
        <p:nvPicPr>
          <p:cNvPr id="31" name="Picture 30" descr="A pile of white rocks&#10;&#10;Description automatically generated">
            <a:extLst>
              <a:ext uri="{FF2B5EF4-FFF2-40B4-BE49-F238E27FC236}">
                <a16:creationId xmlns:a16="http://schemas.microsoft.com/office/drawing/2014/main" id="{C0F9BB7B-D1AE-C422-013A-8391A57EC7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0234" y="1086309"/>
            <a:ext cx="1899843" cy="112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77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70</Words>
  <Application>Microsoft Macintosh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Calibri Light</vt:lpstr>
      <vt:lpstr>Arial</vt:lpstr>
      <vt:lpstr>Sheldon</vt:lpstr>
      <vt:lpstr>SK Yok Deve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Capitalex</dc:creator>
  <cp:lastModifiedBy>Capitalex</cp:lastModifiedBy>
  <cp:revision>15</cp:revision>
  <dcterms:created xsi:type="dcterms:W3CDTF">2023-09-11T14:59:23Z</dcterms:created>
  <dcterms:modified xsi:type="dcterms:W3CDTF">2023-09-11T15:23:22Z</dcterms:modified>
</cp:coreProperties>
</file>